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EC9E1DD-3111-46AD-9BF4-06F9646FA1F3}" type="datetimeFigureOut">
              <a:rPr lang="es-AR" smtClean="0"/>
              <a:t>7/5/2021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CB594FA-98BF-49FE-BB21-4469C4B952B9}" type="slidenum">
              <a:rPr lang="es-AR" smtClean="0"/>
              <a:t>‹Nº›</a:t>
            </a:fld>
            <a:endParaRPr lang="es-A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736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E1DD-3111-46AD-9BF4-06F9646FA1F3}" type="datetimeFigureOut">
              <a:rPr lang="es-AR" smtClean="0"/>
              <a:t>7/5/2021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94FA-98BF-49FE-BB21-4469C4B952B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181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E1DD-3111-46AD-9BF4-06F9646FA1F3}" type="datetimeFigureOut">
              <a:rPr lang="es-AR" smtClean="0"/>
              <a:t>7/5/2021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94FA-98BF-49FE-BB21-4469C4B952B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6883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E1DD-3111-46AD-9BF4-06F9646FA1F3}" type="datetimeFigureOut">
              <a:rPr lang="es-AR" smtClean="0"/>
              <a:t>7/5/2021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94FA-98BF-49FE-BB21-4469C4B952B9}" type="slidenum">
              <a:rPr lang="es-AR" smtClean="0"/>
              <a:t>‹Nº›</a:t>
            </a:fld>
            <a:endParaRPr lang="es-A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0502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E1DD-3111-46AD-9BF4-06F9646FA1F3}" type="datetimeFigureOut">
              <a:rPr lang="es-AR" smtClean="0"/>
              <a:t>7/5/2021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94FA-98BF-49FE-BB21-4469C4B952B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7736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E1DD-3111-46AD-9BF4-06F9646FA1F3}" type="datetimeFigureOut">
              <a:rPr lang="es-AR" smtClean="0"/>
              <a:t>7/5/2021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94FA-98BF-49FE-BB21-4469C4B952B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44772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E1DD-3111-46AD-9BF4-06F9646FA1F3}" type="datetimeFigureOut">
              <a:rPr lang="es-AR" smtClean="0"/>
              <a:t>7/5/2021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94FA-98BF-49FE-BB21-4469C4B952B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9943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E1DD-3111-46AD-9BF4-06F9646FA1F3}" type="datetimeFigureOut">
              <a:rPr lang="es-AR" smtClean="0"/>
              <a:t>7/5/2021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94FA-98BF-49FE-BB21-4469C4B952B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61061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E1DD-3111-46AD-9BF4-06F9646FA1F3}" type="datetimeFigureOut">
              <a:rPr lang="es-AR" smtClean="0"/>
              <a:t>7/5/2021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94FA-98BF-49FE-BB21-4469C4B952B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9986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E1DD-3111-46AD-9BF4-06F9646FA1F3}" type="datetimeFigureOut">
              <a:rPr lang="es-AR" smtClean="0"/>
              <a:t>7/5/2021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94FA-98BF-49FE-BB21-4469C4B952B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852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E1DD-3111-46AD-9BF4-06F9646FA1F3}" type="datetimeFigureOut">
              <a:rPr lang="es-AR" smtClean="0"/>
              <a:t>7/5/2021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94FA-98BF-49FE-BB21-4469C4B952B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719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E1DD-3111-46AD-9BF4-06F9646FA1F3}" type="datetimeFigureOut">
              <a:rPr lang="es-AR" smtClean="0"/>
              <a:t>7/5/2021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94FA-98BF-49FE-BB21-4469C4B952B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756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E1DD-3111-46AD-9BF4-06F9646FA1F3}" type="datetimeFigureOut">
              <a:rPr lang="es-AR" smtClean="0"/>
              <a:t>7/5/2021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94FA-98BF-49FE-BB21-4469C4B952B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506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E1DD-3111-46AD-9BF4-06F9646FA1F3}" type="datetimeFigureOut">
              <a:rPr lang="es-AR" smtClean="0"/>
              <a:t>7/5/2021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94FA-98BF-49FE-BB21-4469C4B952B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164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E1DD-3111-46AD-9BF4-06F9646FA1F3}" type="datetimeFigureOut">
              <a:rPr lang="es-AR" smtClean="0"/>
              <a:t>7/5/2021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94FA-98BF-49FE-BB21-4469C4B952B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621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E1DD-3111-46AD-9BF4-06F9646FA1F3}" type="datetimeFigureOut">
              <a:rPr lang="es-AR" smtClean="0"/>
              <a:t>7/5/2021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94FA-98BF-49FE-BB21-4469C4B952B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332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E1DD-3111-46AD-9BF4-06F9646FA1F3}" type="datetimeFigureOut">
              <a:rPr lang="es-AR" smtClean="0"/>
              <a:t>7/5/2021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94FA-98BF-49FE-BB21-4469C4B952B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850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jp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EC9E1DD-3111-46AD-9BF4-06F9646FA1F3}" type="datetimeFigureOut">
              <a:rPr lang="es-AR" smtClean="0"/>
              <a:t>7/5/2021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B594FA-98BF-49FE-BB21-4469C4B952B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653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9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2490">
            <a:off x="254943" y="692267"/>
            <a:ext cx="2711001" cy="388449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20000">
            <a:off x="2621434" y="836086"/>
            <a:ext cx="8143117" cy="2766528"/>
          </a:xfrm>
        </p:spPr>
        <p:txBody>
          <a:bodyPr>
            <a:normAutofit fontScale="90000"/>
          </a:bodyPr>
          <a:lstStyle/>
          <a:p>
            <a:r>
              <a:rPr lang="es-AR" sz="6000" dirty="0"/>
              <a:t>Tecnicatura en economía social y solidaria orientada al desarrollo local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000">
            <a:off x="1231256" y="3623012"/>
            <a:ext cx="9755187" cy="550333"/>
          </a:xfrm>
        </p:spPr>
        <p:txBody>
          <a:bodyPr/>
          <a:lstStyle/>
          <a:p>
            <a:r>
              <a:rPr lang="es-AR" dirty="0" err="1"/>
              <a:t>Ispi</a:t>
            </a:r>
            <a:r>
              <a:rPr lang="es-AR" dirty="0"/>
              <a:t> 9204 “centro de formación de monitores”</a:t>
            </a:r>
          </a:p>
        </p:txBody>
      </p:sp>
    </p:spTree>
    <p:extLst>
      <p:ext uri="{BB962C8B-B14F-4D97-AF65-F5344CB8AC3E}">
        <p14:creationId xmlns:p14="http://schemas.microsoft.com/office/powerpoint/2010/main" val="295664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44" y="279264"/>
            <a:ext cx="5287617" cy="479678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0" y="0"/>
            <a:ext cx="656457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3000" dirty="0"/>
              <a:t>ES UNA TECNICATURA DE NIVEL SUPERIOR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3000" dirty="0"/>
              <a:t>DURACIÓN 3 AÑOS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800" dirty="0"/>
              <a:t>REQUISITO DE INGRESO: TÍTULO SECUNDARIO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endParaRPr lang="es-AR" dirty="0"/>
          </a:p>
          <a:p>
            <a:endParaRPr lang="es-AR" dirty="0"/>
          </a:p>
          <a:p>
            <a:r>
              <a:rPr lang="es-AR" dirty="0"/>
              <a:t>I.S.P.I.  N° 9.204 “CENTRO DE FORMACIÓN DE MONITORES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r>
              <a:rPr lang="es-AR" dirty="0"/>
              <a:t>EX RUTA A 009, TELÉFONO 03482- 420794 / 730</a:t>
            </a:r>
          </a:p>
          <a:p>
            <a:endParaRPr lang="es-AR" dirty="0"/>
          </a:p>
          <a:p>
            <a:r>
              <a:rPr lang="es-AR" dirty="0"/>
              <a:t>CORREO ELECTRÓNICO: ispi9204@gmail.com</a:t>
            </a:r>
          </a:p>
          <a:p>
            <a:r>
              <a:rPr lang="es-A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473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C3F1606-730B-4073-A695-CEB0F227A2A2}"/>
              </a:ext>
            </a:extLst>
          </p:cNvPr>
          <p:cNvSpPr txBox="1"/>
          <p:nvPr/>
        </p:nvSpPr>
        <p:spPr>
          <a:xfrm>
            <a:off x="324678" y="40045"/>
            <a:ext cx="107806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En estos tiempos de alta desocupación y donde el empleo muchas veces se transforma en  explotación de personas,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es necesario contar con profesionales que animen y formen sujetos promotores y trabajadores que en el marco de  la  Economía Social y Solidaria.</a:t>
            </a:r>
            <a:b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es-AR" sz="2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1B71E3D-FB66-49ED-9BBA-261638C33B2B}"/>
              </a:ext>
            </a:extLst>
          </p:cNvPr>
          <p:cNvSpPr txBox="1"/>
          <p:nvPr/>
        </p:nvSpPr>
        <p:spPr>
          <a:xfrm>
            <a:off x="324678" y="2481854"/>
            <a:ext cx="6135756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Aportando conceptos, metodologías y experiencias para el abordaje del trabajo y la satisfacción de necesidades básicas, desde valores y principios colaborativos, impulsores de trabajo para las familias, de respeto con el medio ambiente y acorde a las necesidades sentidas de la comunidad</a:t>
            </a:r>
            <a:br>
              <a:rPr lang="es-AR" sz="1800" dirty="0">
                <a:solidFill>
                  <a:srgbClr val="4C0000"/>
                </a:solidFill>
                <a:latin typeface="Arial Narrow" panose="020B0606020202030204" pitchFamily="34" charset="0"/>
              </a:rPr>
            </a:br>
            <a:endParaRPr lang="es-AR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70F40F4-30F5-4EEF-B5E9-4A693FC53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13" y="1908312"/>
            <a:ext cx="4894470" cy="367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0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5985" y="137160"/>
            <a:ext cx="10394706" cy="1151965"/>
          </a:xfrm>
        </p:spPr>
        <p:txBody>
          <a:bodyPr/>
          <a:lstStyle/>
          <a:p>
            <a:r>
              <a:rPr lang="es-AR" dirty="0"/>
              <a:t>ESTRUCTURA CURRICULAR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23341" y="987642"/>
            <a:ext cx="3310128" cy="576262"/>
          </a:xfrm>
        </p:spPr>
        <p:txBody>
          <a:bodyPr/>
          <a:lstStyle/>
          <a:p>
            <a:r>
              <a:rPr lang="es-AR" dirty="0"/>
              <a:t>PRIMER AÑO</a:t>
            </a:r>
            <a:endParaRPr lang="es-AR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15"/>
          </p:nvPr>
        </p:nvSpPr>
        <p:spPr>
          <a:xfrm>
            <a:off x="0" y="1634065"/>
            <a:ext cx="3891427" cy="3740522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ESTADO Y SOCIEDAD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ECONOMÍA Y SOCIEDAD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TRABAJO Y SOCIEDAD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TALLER DE TECNOLOGIA DE LA INFORMACIÓN Y COMUNICACIÓN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METODOLOGIA DE LA INVESTIGACION SOCIAL APLICADA A LA ECONOMIA 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ESTRUCTURA Y ECONOMIA LATINOAMERICANA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INTRODUCCION A LA ECONOMIA 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INTRODUCCION AL DESARROLLO LOCAL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COMUNICACIÓN SOCIAL Y COMUNITARIA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PRACTICAS PROFESIONALIZANTES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000500" y="1000994"/>
            <a:ext cx="3310128" cy="576262"/>
          </a:xfrm>
        </p:spPr>
        <p:txBody>
          <a:bodyPr/>
          <a:lstStyle/>
          <a:p>
            <a:r>
              <a:rPr lang="es-AR" dirty="0"/>
              <a:t>SEGUNDO AÑO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16"/>
          </p:nvPr>
        </p:nvSpPr>
        <p:spPr>
          <a:xfrm>
            <a:off x="3817623" y="1563904"/>
            <a:ext cx="3437191" cy="3810682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GRUPOS, ORGANIZACIONES Y REDES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GESTION ADMINISTRATIVA, PRESUPUESTARIA Y FINANCIERA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SEMINARIO DE ANALISIS Y GESTION DE PROCESOS PRODUCTIVOS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ECONOMIA SOCIAL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DESARROLLO LOCAL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TALLER DE INVESTIGACION SOCIAL APLICADA A LA ECONOMIA SOCIAL Y DESARROLLO LOCAL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PRACTICAS PROFESIONALIZANTES II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>
          <a:xfrm>
            <a:off x="7678937" y="1000994"/>
            <a:ext cx="3310128" cy="576262"/>
          </a:xfrm>
        </p:spPr>
        <p:txBody>
          <a:bodyPr/>
          <a:lstStyle/>
          <a:p>
            <a:r>
              <a:rPr lang="es-AR" dirty="0"/>
              <a:t>TERCER AÑO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half" idx="17"/>
          </p:nvPr>
        </p:nvSpPr>
        <p:spPr>
          <a:xfrm>
            <a:off x="7236824" y="1563904"/>
            <a:ext cx="4323804" cy="3810682"/>
          </a:xfrm>
        </p:spPr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POLITICAS PUBLICAS Y DESARROLLO LOCAL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ADMINISTRACION Y DESARROLLO DE LOS RECURSOS HUMANOS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ETICA Y RESPONSABILIDAD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SEMINARIO DE ADMINISTRACION Y LEGISLACION EN ECONOMIA SOCIAL Y DESARROLLO LOCAL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SEMINARIO DE DISEÑO, GESTION Y EVALUACION DE PROYECTOS DE ECONOMIA SOCIAL Y DESARROLLO LOCAL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SEMINARIO DE POLÍTICAS Y MECANISMOS DE FINANCIAMIENTO DE ECONOMIA Y DESARROLLO LOCAL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SEMINARIO DE SISTEMAS DE INTERCAMBIO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PRACTICAS PROFESIONALIZANTES III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0575"/>
            <a:ext cx="1227909" cy="144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7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74319" y="209422"/>
            <a:ext cx="1137434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6F6E40-88FC-41CE-9B36-4AC7E7B4A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292" y="2943181"/>
            <a:ext cx="4514850" cy="254317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00D4FD3-CE8F-40F7-A7A2-5E8E32F8E8EE}"/>
              </a:ext>
            </a:extLst>
          </p:cNvPr>
          <p:cNvSpPr txBox="1"/>
          <p:nvPr/>
        </p:nvSpPr>
        <p:spPr>
          <a:xfrm>
            <a:off x="274319" y="339492"/>
            <a:ext cx="82009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profesional sale preparado para: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B6F6231-78C4-46F7-A38D-CFE589DB4F41}"/>
              </a:ext>
            </a:extLst>
          </p:cNvPr>
          <p:cNvSpPr txBox="1"/>
          <p:nvPr/>
        </p:nvSpPr>
        <p:spPr>
          <a:xfrm>
            <a:off x="274318" y="1213175"/>
            <a:ext cx="113743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b="1" dirty="0">
                <a:latin typeface="Arial" panose="020B0604020202020204" pitchFamily="34" charset="0"/>
                <a:cs typeface="Arial" panose="020B0604020202020204" pitchFamily="34" charset="0"/>
              </a:rPr>
              <a:t>Promover y participar en procesos de Desarrollo Local, facilitando la gestión participativa de los diferentes actores locales.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3B51027-6884-4F3A-9979-54A3718C178D}"/>
              </a:ext>
            </a:extLst>
          </p:cNvPr>
          <p:cNvSpPr txBox="1"/>
          <p:nvPr/>
        </p:nvSpPr>
        <p:spPr>
          <a:xfrm>
            <a:off x="150126" y="1998778"/>
            <a:ext cx="112730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b="1" dirty="0">
                <a:latin typeface="Arial" panose="020B0604020202020204" pitchFamily="34" charset="0"/>
                <a:cs typeface="Arial" panose="020B0604020202020204" pitchFamily="34" charset="0"/>
              </a:rPr>
              <a:t>Gestionar distintos niveles de organización asesorando en el desarrollo de experiencia de economía Popular hacia la constitución de un sector orgánico de la </a:t>
            </a:r>
            <a:r>
              <a:rPr lang="es-A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ESyS</a:t>
            </a:r>
            <a:r>
              <a:rPr lang="es-AR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A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B41684D-A816-4CF4-ADD1-0958F85D46F4}"/>
              </a:ext>
            </a:extLst>
          </p:cNvPr>
          <p:cNvSpPr txBox="1"/>
          <p:nvPr/>
        </p:nvSpPr>
        <p:spPr>
          <a:xfrm>
            <a:off x="150126" y="3105834"/>
            <a:ext cx="6919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b="1" dirty="0">
                <a:latin typeface="Arial" panose="020B0604020202020204" pitchFamily="34" charset="0"/>
                <a:cs typeface="Arial" panose="020B0604020202020204" pitchFamily="34" charset="0"/>
              </a:rPr>
              <a:t>Capacitar en </a:t>
            </a:r>
            <a:r>
              <a:rPr lang="es-A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ESyS</a:t>
            </a:r>
            <a:r>
              <a:rPr lang="es-AR" sz="1800" b="1" dirty="0">
                <a:latin typeface="Arial" panose="020B0604020202020204" pitchFamily="34" charset="0"/>
                <a:cs typeface="Arial" panose="020B0604020202020204" pitchFamily="34" charset="0"/>
              </a:rPr>
              <a:t> orientada al Desarrollo Local, vinculada a la perspectiva de la </a:t>
            </a:r>
            <a:r>
              <a:rPr lang="es-A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ESyS</a:t>
            </a:r>
            <a:r>
              <a:rPr lang="es-AR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9B490F9-6714-4DE6-B266-E39A99AD505E}"/>
              </a:ext>
            </a:extLst>
          </p:cNvPr>
          <p:cNvSpPr txBox="1"/>
          <p:nvPr/>
        </p:nvSpPr>
        <p:spPr>
          <a:xfrm>
            <a:off x="150126" y="4214768"/>
            <a:ext cx="67952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b="1" dirty="0">
                <a:latin typeface="Arial" panose="020B0604020202020204" pitchFamily="34" charset="0"/>
                <a:cs typeface="Arial" panose="020B0604020202020204" pitchFamily="34" charset="0"/>
              </a:rPr>
              <a:t>Generar dispositivos para la comunicación y la producción de información vinculada al desarrollo en el ámbito local de procesos de </a:t>
            </a:r>
            <a:r>
              <a:rPr lang="es-A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ESyS</a:t>
            </a:r>
            <a:r>
              <a:rPr lang="es-AR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7316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72</TotalTime>
  <Words>390</Words>
  <Application>Microsoft Office PowerPoint</Application>
  <PresentationFormat>Panorámica</PresentationFormat>
  <Paragraphs>58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Evento principal</vt:lpstr>
      <vt:lpstr>Tecnicatura en economía social y solidaria orientada al desarrollo local</vt:lpstr>
      <vt:lpstr>Presentación de PowerPoint</vt:lpstr>
      <vt:lpstr>Presentación de PowerPoint</vt:lpstr>
      <vt:lpstr>ESTRUCTURA CURRICULAR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Tecnicatura en economía social y solidaria orientada al desarrollo local</dc:title>
  <dc:creator>Usuario de Windows</dc:creator>
  <cp:lastModifiedBy>Usuario desconocido</cp:lastModifiedBy>
  <cp:revision>10</cp:revision>
  <dcterms:created xsi:type="dcterms:W3CDTF">2021-05-06T22:38:04Z</dcterms:created>
  <dcterms:modified xsi:type="dcterms:W3CDTF">2021-05-07T14:41:21Z</dcterms:modified>
</cp:coreProperties>
</file>